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3T15:35:4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1 256,'0'0'352,"0"0"0,0 0 65,0 0 111,0 0 48,0 0-304,3 0-144,-3 0-64,0 0-64,0 0-48,0 0-272,3 0-448,6 0-225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3T15:35:2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2593,'0'0'576,"0"0"-351,0 0-193,0 0 0,0 0 16,0 0-32,0 0-16,0 9 0,0-7 0,0-2-112,4 0-593,-1 0-879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3T15:35:3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1985,'0'0'400,"0"0"-352,0 0 272,0 0-272,0 0-48,0 0-208,0 0-192,3 21-96,-3-19 128,0 1 111,0-3 49,0 0 160,0 0-64,0 0-384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3T15:42:0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3 224,'0'0'3234,"0"0"-2658,0 0-576,0 0-80,0 0 80,0 0 80,0 0-64,0 0-16,0 0-192,3 0-609,-3-3-575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B82FD-1C12-4345-B38F-4500B59A6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4C3ACA-F969-41CF-A162-70237A517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3C65F5-6D3F-47A2-9D98-2856828C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5E1F-A1F8-4620-BAE4-FA5959154DB6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410C1C-B0BF-49BE-BDBC-9F861CA0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636CB8-8610-41A9-A27E-ACF5A896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CE83-290E-4951-AFDD-E2237E21BE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00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8E327-2B64-4159-8CA9-730E9608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7C1666-1E04-45E8-828D-788C59BD6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26A51E-6B14-466A-A4D8-D6CE488C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5E1F-A1F8-4620-BAE4-FA5959154DB6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FDC1A1-AEB3-401C-9904-83BC1B7D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F9707B-F4E1-4432-B92D-8CDA0F9D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CE83-290E-4951-AFDD-E2237E21BE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83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51D722-B545-49CA-8C6A-98348E78A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D49D01-46A9-4D61-B7D1-B8461D4E0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2454D1-88EF-4C6E-8635-0C3A945F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5E1F-A1F8-4620-BAE4-FA5959154DB6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6C4E12-70C6-4726-B261-6B969C64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04E5A1-6132-4B42-93D8-619696E3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CE83-290E-4951-AFDD-E2237E21BE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45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6584B-E996-4F04-AE22-4A10F08CB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48DAAF-AD98-4FED-A213-345FA1095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6751B2-FD26-4E7D-8328-B4460A68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5E1F-A1F8-4620-BAE4-FA5959154DB6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4BF7A1-BA36-415F-8739-F5D0A0C16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78B6B-143B-481B-A2CA-890FC0EA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CE83-290E-4951-AFDD-E2237E21BE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69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E3C1F-B414-45A2-8444-6CA74F5B8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109BE8-51A0-40F4-AFC8-937FDF998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16D96-8CA7-408B-9658-56A79C0E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5E1F-A1F8-4620-BAE4-FA5959154DB6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118522-C7D3-40B2-9D1E-1B461AE8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9AD78E-1048-4681-B951-892FAAE6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CE83-290E-4951-AFDD-E2237E21BE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07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3BE56-F70C-40CF-A049-D5DCAB3B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26FCEE-642A-4A92-B6AE-DF7CB52E6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CB1A07-D18B-4348-B7F4-4D975CABF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FCD56F-00F1-46BF-B582-5012BF4B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5E1F-A1F8-4620-BAE4-FA5959154DB6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3AC2E1-2D9A-4602-B0E7-6CDA7442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EA1996-ED40-44CE-A67F-B6E507F4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CE83-290E-4951-AFDD-E2237E21BE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09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D9378A-C96A-4DD5-B815-114D4885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0C90C9-4737-4BA1-B2D2-6646D3D04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F83762-3F82-4919-AD5B-04AFEA90F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FC2BCA-8537-41D1-9707-AE975A1FE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D60B52-6036-4890-8CA6-241DD36E1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DCD7D2B-EC51-4C14-B63C-C8AFDE56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5E1F-A1F8-4620-BAE4-FA5959154DB6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93832B3-877C-4FF7-8E69-D003102E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983CCA9-F794-4521-8628-9F58FC57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CE83-290E-4951-AFDD-E2237E21BE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65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95B1D8-C5D2-45F9-AED4-5A249765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C07989-B71A-4481-A020-FFE50E29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5E1F-A1F8-4620-BAE4-FA5959154DB6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FA68B6-1A27-4755-880C-5E1F5B55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36ECDB-DA96-4268-BE14-7C0C39EA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CE83-290E-4951-AFDD-E2237E21BE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70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9E8A89F-CC00-42E4-99D6-E4364D222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5E1F-A1F8-4620-BAE4-FA5959154DB6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4EE1729-8717-4091-99AD-47844BCE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51262B-7C05-4BBE-8FC7-E2F810B0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CE83-290E-4951-AFDD-E2237E21BE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52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5EB65-2078-44EE-BF1F-F166C6C4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1EB95A-4890-4163-B53C-5A41DE596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6F934D7-30D4-434D-B7E5-E3B02840B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48911A-07B5-49A7-BC31-462F53B6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5E1F-A1F8-4620-BAE4-FA5959154DB6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32236B-01B8-4722-B579-E13BFFC7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1E5913-D41F-478B-90FF-10DB0C86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CE83-290E-4951-AFDD-E2237E21BE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24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4B35C-9B76-4D35-98F7-1B12E40F1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AB6D258-8C46-4D3A-9DD5-01B88B2F7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6262DC-A31E-4EF3-A3D6-65249C9A2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ADF2DB-2589-4C32-AC3E-CA850A3C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5E1F-A1F8-4620-BAE4-FA5959154DB6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71655C-3563-4E83-BAE4-F8F82C778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A3CDD0-95F2-42C0-AB57-B9D6103F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CE83-290E-4951-AFDD-E2237E21BE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09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FCF8FAC-ADD5-4766-844E-8CF1FEB7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7F495B-C000-4E99-AB39-528B30FED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ED0C53-2CA7-4223-BC07-9497873FD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25E1F-A1F8-4620-BAE4-FA5959154DB6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20A7A8-375D-4FE7-A2EC-5CFC69E50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1D03E6-C65B-40CB-AC34-AB5E4EDFD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CE83-290E-4951-AFDD-E2237E21BE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96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40.png"/><Relationship Id="rId4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E4DB03C6-E699-4705-A4F7-194C0F0D6584}"/>
                  </a:ext>
                </a:extLst>
              </p14:cNvPr>
              <p14:cNvContentPartPr/>
              <p14:nvPr/>
            </p14:nvContentPartPr>
            <p14:xfrm>
              <a:off x="2563960" y="1087147"/>
              <a:ext cx="57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E4DB03C6-E699-4705-A4F7-194C0F0D65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4960" y="1078507"/>
                <a:ext cx="234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Retângulo 32">
            <a:extLst>
              <a:ext uri="{FF2B5EF4-FFF2-40B4-BE49-F238E27FC236}">
                <a16:creationId xmlns:a16="http://schemas.microsoft.com/office/drawing/2014/main" id="{B123B744-EFF8-45E6-90FD-08B99CBED070}"/>
              </a:ext>
            </a:extLst>
          </p:cNvPr>
          <p:cNvSpPr/>
          <p:nvPr/>
        </p:nvSpPr>
        <p:spPr>
          <a:xfrm>
            <a:off x="0" y="6769916"/>
            <a:ext cx="12176855" cy="95033"/>
          </a:xfrm>
          <a:prstGeom prst="rect">
            <a:avLst/>
          </a:prstGeom>
          <a:solidFill>
            <a:srgbClr val="CE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3DC4EBF-7BF3-4287-B0A2-C59305D97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" y="0"/>
            <a:ext cx="12185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FE36CD72-5AE2-4F77-8796-C3EB23EEFD52}"/>
                  </a:ext>
                </a:extLst>
              </p14:cNvPr>
              <p14:cNvContentPartPr/>
              <p14:nvPr/>
            </p14:nvContentPartPr>
            <p14:xfrm>
              <a:off x="1606217" y="7067064"/>
              <a:ext cx="2880" cy="468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FE36CD72-5AE2-4F77-8796-C3EB23EEFD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7217" y="7058424"/>
                <a:ext cx="205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14D520C3-0978-407D-8F9D-45CBBF8B3CE8}"/>
                  </a:ext>
                </a:extLst>
              </p14:cNvPr>
              <p14:cNvContentPartPr/>
              <p14:nvPr/>
            </p14:nvContentPartPr>
            <p14:xfrm>
              <a:off x="3976600" y="3383194"/>
              <a:ext cx="1440" cy="972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14D520C3-0978-407D-8F9D-45CBBF8B3C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7600" y="3374554"/>
                <a:ext cx="190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9CB05159-7029-4F17-BB19-3A30317CDB12}"/>
                  </a:ext>
                </a:extLst>
              </p14:cNvPr>
              <p14:cNvContentPartPr/>
              <p14:nvPr/>
            </p14:nvContentPartPr>
            <p14:xfrm>
              <a:off x="8746960" y="2078554"/>
              <a:ext cx="1440" cy="144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9CB05159-7029-4F17-BB19-3A30317CDB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8320" y="2069554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etângulo 14">
            <a:extLst>
              <a:ext uri="{FF2B5EF4-FFF2-40B4-BE49-F238E27FC236}">
                <a16:creationId xmlns:a16="http://schemas.microsoft.com/office/drawing/2014/main" id="{CA9066D4-A296-4316-89C8-9D45671EBE3B}"/>
              </a:ext>
            </a:extLst>
          </p:cNvPr>
          <p:cNvSpPr/>
          <p:nvPr/>
        </p:nvSpPr>
        <p:spPr>
          <a:xfrm>
            <a:off x="0" y="6769916"/>
            <a:ext cx="12176855" cy="95033"/>
          </a:xfrm>
          <a:prstGeom prst="rect">
            <a:avLst/>
          </a:prstGeom>
          <a:solidFill>
            <a:srgbClr val="CE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3EA091-EED7-4190-BB50-D869975B5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" y="6949"/>
            <a:ext cx="12185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4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E5A8280-9D2B-4E3F-9D72-B85B0AB94BCA}"/>
              </a:ext>
            </a:extLst>
          </p:cNvPr>
          <p:cNvSpPr/>
          <p:nvPr/>
        </p:nvSpPr>
        <p:spPr>
          <a:xfrm>
            <a:off x="0" y="6769916"/>
            <a:ext cx="12176855" cy="95033"/>
          </a:xfrm>
          <a:prstGeom prst="rect">
            <a:avLst/>
          </a:prstGeom>
          <a:solidFill>
            <a:srgbClr val="CE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B5EC5A9-5463-49AA-8DDD-7D56FB581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7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7594F97-C921-4A60-9E42-E7B221206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69" y="877078"/>
            <a:ext cx="9866256" cy="507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3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E5A8280-9D2B-4E3F-9D72-B85B0AB94BCA}"/>
              </a:ext>
            </a:extLst>
          </p:cNvPr>
          <p:cNvSpPr/>
          <p:nvPr/>
        </p:nvSpPr>
        <p:spPr>
          <a:xfrm>
            <a:off x="0" y="6769916"/>
            <a:ext cx="12176855" cy="95033"/>
          </a:xfrm>
          <a:prstGeom prst="rect">
            <a:avLst/>
          </a:prstGeom>
          <a:solidFill>
            <a:srgbClr val="CE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59E0C8-B22A-455D-BBB2-D7A66576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167" y="180747"/>
            <a:ext cx="1408519" cy="45681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55C615B-78F0-4F50-846F-4F928143D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53" y="1357056"/>
            <a:ext cx="2046785" cy="218517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2706E80-0AB3-4CA6-B229-E0F0E4D33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97" y="1187044"/>
            <a:ext cx="2048606" cy="218517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D648E6D-1D42-43FF-B79B-4E4A040C5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541" y="1188986"/>
            <a:ext cx="2044965" cy="218323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E2B9222-124B-4A0E-BD5B-6EFF76D5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44" y="4035257"/>
            <a:ext cx="2046784" cy="2185179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9C8DAA1-A20F-4DB8-91CB-56347927E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59" y="3980421"/>
            <a:ext cx="2044965" cy="21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5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E5A8280-9D2B-4E3F-9D72-B85B0AB94BCA}"/>
              </a:ext>
            </a:extLst>
          </p:cNvPr>
          <p:cNvSpPr/>
          <p:nvPr/>
        </p:nvSpPr>
        <p:spPr>
          <a:xfrm>
            <a:off x="0" y="6769916"/>
            <a:ext cx="12176855" cy="95033"/>
          </a:xfrm>
          <a:prstGeom prst="rect">
            <a:avLst/>
          </a:prstGeom>
          <a:solidFill>
            <a:srgbClr val="CE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68FEAA3-A732-4BF4-9F07-B3C0CC2DA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629"/>
            <a:ext cx="12192000" cy="62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9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E5A8280-9D2B-4E3F-9D72-B85B0AB94BCA}"/>
              </a:ext>
            </a:extLst>
          </p:cNvPr>
          <p:cNvSpPr/>
          <p:nvPr/>
        </p:nvSpPr>
        <p:spPr>
          <a:xfrm>
            <a:off x="0" y="6769916"/>
            <a:ext cx="12176855" cy="95033"/>
          </a:xfrm>
          <a:prstGeom prst="rect">
            <a:avLst/>
          </a:prstGeom>
          <a:solidFill>
            <a:srgbClr val="CE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204C31A-28C8-4E0E-A20D-3D3D72528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7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E5A8280-9D2B-4E3F-9D72-B85B0AB94BCA}"/>
              </a:ext>
            </a:extLst>
          </p:cNvPr>
          <p:cNvSpPr/>
          <p:nvPr/>
        </p:nvSpPr>
        <p:spPr>
          <a:xfrm>
            <a:off x="0" y="6769916"/>
            <a:ext cx="12176855" cy="95033"/>
          </a:xfrm>
          <a:prstGeom prst="rect">
            <a:avLst/>
          </a:prstGeom>
          <a:solidFill>
            <a:srgbClr val="CE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7CC2837-7C00-430F-A431-50CC1AA97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9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E5A8280-9D2B-4E3F-9D72-B85B0AB94BCA}"/>
              </a:ext>
            </a:extLst>
          </p:cNvPr>
          <p:cNvSpPr/>
          <p:nvPr/>
        </p:nvSpPr>
        <p:spPr>
          <a:xfrm>
            <a:off x="0" y="6769916"/>
            <a:ext cx="12176855" cy="95033"/>
          </a:xfrm>
          <a:prstGeom prst="rect">
            <a:avLst/>
          </a:prstGeom>
          <a:solidFill>
            <a:srgbClr val="CE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B51897-94BF-4371-885C-C9EB6FBA2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5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E5A8280-9D2B-4E3F-9D72-B85B0AB94BCA}"/>
              </a:ext>
            </a:extLst>
          </p:cNvPr>
          <p:cNvSpPr/>
          <p:nvPr/>
        </p:nvSpPr>
        <p:spPr>
          <a:xfrm>
            <a:off x="0" y="6769916"/>
            <a:ext cx="12176855" cy="95033"/>
          </a:xfrm>
          <a:prstGeom prst="rect">
            <a:avLst/>
          </a:prstGeom>
          <a:solidFill>
            <a:srgbClr val="CE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599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feer calixto</dc:creator>
  <cp:lastModifiedBy>Criação FSF</cp:lastModifiedBy>
  <cp:revision>19</cp:revision>
  <dcterms:created xsi:type="dcterms:W3CDTF">2019-07-13T15:34:38Z</dcterms:created>
  <dcterms:modified xsi:type="dcterms:W3CDTF">2020-07-29T19:33:45Z</dcterms:modified>
</cp:coreProperties>
</file>